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61" r:id="rId7"/>
    <p:sldId id="266" r:id="rId8"/>
    <p:sldId id="262" r:id="rId9"/>
    <p:sldId id="267" r:id="rId10"/>
    <p:sldId id="268" r:id="rId11"/>
    <p:sldId id="265" r:id="rId12"/>
    <p:sldId id="263" r:id="rId13"/>
    <p:sldId id="269" r:id="rId14"/>
    <p:sldId id="27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2" y="96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8EA1-EED8-420E-9034-764F1235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4DAF-65F2-420E-AB3F-BDBDD2DAC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39A2-B51B-403B-8CFC-7B21EA6C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9595C-5EA8-4C6C-B1EC-631630E57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8BD2-0821-4437-8BD1-1DA920C8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EC13-A573-4CB5-B4B5-3F8407EF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A145-12D4-4070-BBC5-4D74746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isn’t: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2DA8-513F-41BD-9585-4171B02B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CPU</a:t>
            </a:r>
          </a:p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42C0-6758-45E2-A4E7-1E30E3BB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8587-4625-4757-9242-A9653F0D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7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284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.NET of Things</vt:lpstr>
      <vt:lpstr>What this talk is:</vt:lpstr>
      <vt:lpstr>What this talk isn’t:</vt:lpstr>
      <vt:lpstr>Word Cloud</vt:lpstr>
      <vt:lpstr>Raspberry Pi</vt:lpstr>
      <vt:lpstr>.NET MicroFramework</vt:lpstr>
      <vt:lpstr>Cons</vt:lpstr>
      <vt:lpstr>Gadgeteer</vt:lpstr>
      <vt:lpstr>PowerPoint Presentation</vt:lpstr>
      <vt:lpstr>PowerPoint Presentation</vt:lpstr>
      <vt:lpstr>PowerPoint Presentation</vt:lpstr>
      <vt:lpstr>TinyCLR OS</vt:lpstr>
      <vt:lpstr>TinyCLR OS – Getting Setup</vt:lpstr>
      <vt:lpstr>TinyCLR Config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37</cp:revision>
  <dcterms:created xsi:type="dcterms:W3CDTF">2019-02-13T02:21:19Z</dcterms:created>
  <dcterms:modified xsi:type="dcterms:W3CDTF">2019-02-21T01:16:14Z</dcterms:modified>
</cp:coreProperties>
</file>